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4" r:id="rId2"/>
    <p:sldId id="256" r:id="rId3"/>
    <p:sldId id="257" r:id="rId4"/>
    <p:sldId id="258" r:id="rId5"/>
    <p:sldId id="259" r:id="rId6"/>
    <p:sldId id="260" r:id="rId7"/>
    <p:sldId id="261" r:id="rId8"/>
    <p:sldId id="262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E4EE1-29BF-8661-AF58-A1E8083739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234CF6-5593-4927-36C5-F5736ECA61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41E3A-DC27-861E-9593-4727F8208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7CC4B-D73A-3348-AE7B-3E0DF8FE9422}" type="datetimeFigureOut">
              <a:rPr lang="en-US" smtClean="0"/>
              <a:t>6/12/24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19E3EC-C379-3B55-57FA-300B2D062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975ABD-18D3-0F9C-AF6B-875D5193B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6213F-8E89-A14B-9C35-1CFCDBC59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275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BDB1E-71D2-A9DC-DDD5-0605151BD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4330A0-CD40-490B-E689-25EC230CAC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1EB16F-0196-63F9-2D47-CA53111DE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7CC4B-D73A-3348-AE7B-3E0DF8FE9422}" type="datetimeFigureOut">
              <a:rPr lang="en-US" smtClean="0"/>
              <a:t>6/12/24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0CF948-90E2-7804-F455-961BEA124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273545-66C2-CBC4-0E06-8155E78B7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6213F-8E89-A14B-9C35-1CFCDBC59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820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39586CE-8264-714B-D73C-574F27848F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BE3B98-825B-7D83-4039-FB88E5C94F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AD0ACE-7C39-B02D-F9E0-179E111D6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7CC4B-D73A-3348-AE7B-3E0DF8FE9422}" type="datetimeFigureOut">
              <a:rPr lang="en-US" smtClean="0"/>
              <a:t>6/12/24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973DEA-23A2-CE53-EC06-DAF9B04A2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D7718D-7044-77A8-652B-2A4B70E2D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6213F-8E89-A14B-9C35-1CFCDBC59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18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EE99A-2C86-75C8-95D6-265177C6F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CE5391-4705-97EE-E51C-6752536660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FE9745-5429-2A8F-A717-E3735926F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7CC4B-D73A-3348-AE7B-3E0DF8FE9422}" type="datetimeFigureOut">
              <a:rPr lang="en-US" smtClean="0"/>
              <a:t>6/12/24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364689-44A4-5DB1-0CBD-10E7209FF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FD7175-A6DD-15ED-24BB-814CA5E46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6213F-8E89-A14B-9C35-1CFCDBC59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813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8C2CF-96E9-2B2E-5651-B3659A933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D7D81C-BBBC-F6A1-60BB-84B2AFDFF4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AC9097-F042-2684-506A-DB23860FC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7CC4B-D73A-3348-AE7B-3E0DF8FE9422}" type="datetimeFigureOut">
              <a:rPr lang="en-US" smtClean="0"/>
              <a:t>6/12/24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EDA4DC-149B-E865-0CB0-B119EF3A8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A37185-0411-11C0-7781-8F281C174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6213F-8E89-A14B-9C35-1CFCDBC59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208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D7762-4025-89F2-86A1-84A9E2B4A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D18CAD-4B39-2703-3726-81585AC73A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A6AC12-2FD9-8A83-7D53-6D1FC3DB6C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AA2406-EE81-04FB-6023-7990D3CD5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7CC4B-D73A-3348-AE7B-3E0DF8FE9422}" type="datetimeFigureOut">
              <a:rPr lang="en-US" smtClean="0"/>
              <a:t>6/12/24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136DAB-28DF-B50B-9E00-71DBD7D1C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E2570A-1E6C-06BF-37CB-CCE2157AE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6213F-8E89-A14B-9C35-1CFCDBC59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485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86E86-B385-0FBB-7692-CC501C896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E2AF5-A282-3618-8BCD-CEA17E83BC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0506CF-83AF-0D70-98AE-308CBFFDC1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B8F3DB-1F2B-AE59-3C7D-82804B0EEE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5C2793-311B-CAC3-7E57-43D03584C7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519EF3-E887-6304-EC82-266FAB7B2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7CC4B-D73A-3348-AE7B-3E0DF8FE9422}" type="datetimeFigureOut">
              <a:rPr lang="en-US" smtClean="0"/>
              <a:t>6/12/24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219AA7-F5BE-3F0A-01C6-39AE5A78F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E20C2A-28B9-27E4-71F5-12B644704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6213F-8E89-A14B-9C35-1CFCDBC59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659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E5493-778D-4A89-5D4D-0F0DAFE1D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222558-D1AB-9B3A-D970-5488DF496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7CC4B-D73A-3348-AE7B-3E0DF8FE9422}" type="datetimeFigureOut">
              <a:rPr lang="en-US" smtClean="0"/>
              <a:t>6/12/24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CFCB1D-B525-34CF-638C-B142B0878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1E5741-56BE-22B7-D731-38C86485F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6213F-8E89-A14B-9C35-1CFCDBC59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205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90FFFD-DF43-95C4-7E5E-BDA899206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7CC4B-D73A-3348-AE7B-3E0DF8FE9422}" type="datetimeFigureOut">
              <a:rPr lang="en-US" smtClean="0"/>
              <a:t>6/12/24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D40A13-8A10-90B2-1DC6-CFA78177E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9778AC-033F-942E-6188-BDD9A93DE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6213F-8E89-A14B-9C35-1CFCDBC59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365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26FB2-B40C-EC2B-70CB-EC7DE54F3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0AC868-5D66-6061-AAC1-0A0CA8AEF5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CD1408-0282-8D5A-3EAC-D4C52535A3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44D7D6-EEED-28B9-CFDE-542FCA4CD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7CC4B-D73A-3348-AE7B-3E0DF8FE9422}" type="datetimeFigureOut">
              <a:rPr lang="en-US" smtClean="0"/>
              <a:t>6/12/24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F42188-6DDC-CFA1-2AA4-EA6DE0153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0C1F4E-987D-5C37-5104-D328B2CC7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6213F-8E89-A14B-9C35-1CFCDBC59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255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665B2-C261-1125-FD4D-79B5FAA2C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9F2925-B6B3-C9CF-2415-512315296C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03F88B-896D-7AC4-DDF0-8668613EF7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9401A0-293B-4C11-1CC9-E97B3FBD0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7CC4B-D73A-3348-AE7B-3E0DF8FE9422}" type="datetimeFigureOut">
              <a:rPr lang="en-US" smtClean="0"/>
              <a:t>6/12/24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B5FB3F-6D0E-ED97-0763-1AB6C566B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4662F3-EA71-F655-572A-EEA0C7931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6213F-8E89-A14B-9C35-1CFCDBC59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692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438F25-C4FF-66F7-5A9B-56D927C6E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7DA06A-F14F-2E6A-6EB9-376820DC3E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F2B555-82B0-FD85-A57A-A7D3280D6B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737CC4B-D73A-3348-AE7B-3E0DF8FE9422}" type="datetimeFigureOut">
              <a:rPr lang="en-US" smtClean="0"/>
              <a:t>6/12/24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8E758-B3FB-377D-BECB-B55FC6E1F3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87C1BB-8ABD-F070-47BC-C5144A7B70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486213F-8E89-A14B-9C35-1CFCDBC59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839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hugging&#10;&#10;Description automatically generated">
            <a:extLst>
              <a:ext uri="{FF2B5EF4-FFF2-40B4-BE49-F238E27FC236}">
                <a16:creationId xmlns:a16="http://schemas.microsoft.com/office/drawing/2014/main" id="{84275424-00E2-57FB-BC2A-FEFBC0AA97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0297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group of people walking with a flag&#10;&#10;Description automatically generated">
            <a:extLst>
              <a:ext uri="{FF2B5EF4-FFF2-40B4-BE49-F238E27FC236}">
                <a16:creationId xmlns:a16="http://schemas.microsoft.com/office/drawing/2014/main" id="{63F6B981-2FD8-15E9-D9AC-E715C19162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837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and person working on a wood beam&#10;&#10;Description automatically generated">
            <a:extLst>
              <a:ext uri="{FF2B5EF4-FFF2-40B4-BE49-F238E27FC236}">
                <a16:creationId xmlns:a16="http://schemas.microsoft.com/office/drawing/2014/main" id="{3F23C346-10CD-E8C0-AF34-8E1580822E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0046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standing in a line&#10;&#10;Description automatically generated">
            <a:extLst>
              <a:ext uri="{FF2B5EF4-FFF2-40B4-BE49-F238E27FC236}">
                <a16:creationId xmlns:a16="http://schemas.microsoft.com/office/drawing/2014/main" id="{707D9028-E71A-76F8-3D03-8D00F273E0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7421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hugging a person&#10;&#10;Description automatically generated">
            <a:extLst>
              <a:ext uri="{FF2B5EF4-FFF2-40B4-BE49-F238E27FC236}">
                <a16:creationId xmlns:a16="http://schemas.microsoft.com/office/drawing/2014/main" id="{A451A423-2217-5A45-57DE-DF13436E8B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8548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erson using a chainsaw&#10;&#10;Description automatically generated">
            <a:extLst>
              <a:ext uri="{FF2B5EF4-FFF2-40B4-BE49-F238E27FC236}">
                <a16:creationId xmlns:a16="http://schemas.microsoft.com/office/drawing/2014/main" id="{D6F6C9AD-7931-05FE-D7A5-AA6DC3CE9B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5696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holding a bag&#10;&#10;Description automatically generated">
            <a:extLst>
              <a:ext uri="{FF2B5EF4-FFF2-40B4-BE49-F238E27FC236}">
                <a16:creationId xmlns:a16="http://schemas.microsoft.com/office/drawing/2014/main" id="{CEA9DDF5-53E5-35AD-0FC4-11E912F68F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4420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hild drinking water from a tube&#10;&#10;Description automatically generated">
            <a:extLst>
              <a:ext uri="{FF2B5EF4-FFF2-40B4-BE49-F238E27FC236}">
                <a16:creationId xmlns:a16="http://schemas.microsoft.com/office/drawing/2014/main" id="{CF3DC1AF-A626-5F93-C66D-5E04633124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6567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Macintosh PowerPoint</Application>
  <PresentationFormat>Widescreen</PresentationFormat>
  <Paragraphs>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John Hall</dc:creator>
  <cp:lastModifiedBy>John Hall</cp:lastModifiedBy>
  <cp:revision>1</cp:revision>
  <dcterms:created xsi:type="dcterms:W3CDTF">2024-06-12T20:19:26Z</dcterms:created>
  <dcterms:modified xsi:type="dcterms:W3CDTF">2024-06-12T20:23:34Z</dcterms:modified>
</cp:coreProperties>
</file>